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3" r:id="rId8"/>
    <p:sldId id="264" r:id="rId9"/>
    <p:sldId id="261" r:id="rId10"/>
    <p:sldId id="267" r:id="rId11"/>
    <p:sldId id="265" r:id="rId12"/>
    <p:sldId id="268" r:id="rId13"/>
    <p:sldId id="269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13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00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017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9723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82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548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930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5118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52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59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31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17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49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814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94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59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AACE34B-DDB0-4FAD-A97D-DF38C77BBA74}" type="datetimeFigureOut">
              <a:rPr lang="en-US" smtClean="0"/>
              <a:t>7/21/2019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E02609-1023-4D17-8687-3EDA5D303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986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  <p:sldLayoutId id="2147484000" r:id="rId12"/>
    <p:sldLayoutId id="2147484001" r:id="rId13"/>
    <p:sldLayoutId id="2147484002" r:id="rId14"/>
    <p:sldLayoutId id="2147484003" r:id="rId15"/>
    <p:sldLayoutId id="2147484004" r:id="rId16"/>
    <p:sldLayoutId id="214748400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jpe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1651000"/>
            <a:ext cx="11861800" cy="113083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dirty="0" smtClean="0">
                <a:solidFill>
                  <a:schemeClr val="tx1"/>
                </a:solidFill>
                <a:latin typeface="Castellar" panose="020A0402060406010301" pitchFamily="18" charset="0"/>
              </a:rPr>
              <a:t>FRIEND AFFINITY FINDER</a:t>
            </a:r>
            <a:r>
              <a:rPr lang="en-US" sz="4900" dirty="0" smtClean="0">
                <a:solidFill>
                  <a:srgbClr val="C00000"/>
                </a:solidFill>
                <a:latin typeface="Castellar" panose="020A0402060406010301" pitchFamily="18" charset="0"/>
              </a:rPr>
              <a:t/>
            </a:r>
            <a:br>
              <a:rPr lang="en-US" sz="4900" dirty="0" smtClean="0">
                <a:solidFill>
                  <a:srgbClr val="C00000"/>
                </a:solidFill>
                <a:latin typeface="Castellar" panose="020A0402060406010301" pitchFamily="18" charset="0"/>
              </a:rPr>
            </a:br>
            <a:r>
              <a:rPr lang="en-US" sz="4400" dirty="0">
                <a:solidFill>
                  <a:srgbClr val="C00000"/>
                </a:solidFill>
                <a:latin typeface="Castellar" panose="020A0402060406010301" pitchFamily="18" charset="0"/>
              </a:rPr>
              <a:t/>
            </a:r>
            <a:br>
              <a:rPr lang="en-US" sz="4400" dirty="0">
                <a:solidFill>
                  <a:srgbClr val="C00000"/>
                </a:solidFill>
                <a:latin typeface="Castellar" panose="020A0402060406010301" pitchFamily="18" charset="0"/>
              </a:rPr>
            </a:br>
            <a:r>
              <a:rPr lang="en-US" sz="4400" dirty="0">
                <a:latin typeface="Castellar" panose="020A0402060406010301" pitchFamily="18" charset="0"/>
              </a:rPr>
              <a:t/>
            </a:r>
            <a:br>
              <a:rPr lang="en-US" sz="4400" dirty="0">
                <a:latin typeface="Castellar" panose="020A0402060406010301" pitchFamily="18" charset="0"/>
              </a:rPr>
            </a:br>
            <a:r>
              <a:rPr lang="en-US" sz="4400" dirty="0" smtClean="0">
                <a:latin typeface="Castellar" panose="020A0402060406010301" pitchFamily="18" charset="0"/>
              </a:rPr>
              <a:t>“mingo”</a:t>
            </a:r>
            <a:r>
              <a:rPr lang="en-US" sz="4400" dirty="0">
                <a:latin typeface="Castellar" panose="020A0402060406010301" pitchFamily="18" charset="0"/>
              </a:rPr>
              <a:t/>
            </a:r>
            <a:br>
              <a:rPr lang="en-US" sz="4400" dirty="0">
                <a:latin typeface="Castellar" panose="020A0402060406010301" pitchFamily="18" charset="0"/>
              </a:rPr>
            </a:br>
            <a:endParaRPr lang="en-US" sz="4400" dirty="0"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14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90500"/>
            <a:ext cx="9651999" cy="6362700"/>
          </a:xfrm>
        </p:spPr>
        <p:txBody>
          <a:bodyPr/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Don’t worry we have a beautiful chat robot called “</a:t>
            </a:r>
            <a:r>
              <a:rPr lang="en-US" sz="3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Cbot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” </a:t>
            </a: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You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can share your thoughts , feelings , ideas…..With help of our latest AI technology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, </a:t>
            </a:r>
            <a:r>
              <a:rPr lang="en-US" sz="3200" dirty="0" err="1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Cbot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responds to your feelings , thoughts 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in a useful manner.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chemeClr val="bg2">
                  <a:lumMod val="10000"/>
                </a:schemeClr>
              </a:solidFill>
              <a:latin typeface="Lucida Calligraphy" panose="03010101010101010101" pitchFamily="66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699" y="4380252"/>
            <a:ext cx="2463800" cy="19271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102365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11747"/>
            <a:ext cx="8596668" cy="624625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ucida Calligraphy" panose="03010101010101010101" pitchFamily="66" charset="0"/>
              </a:rPr>
              <a:t> 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Want to share your status with only your preferred once ? Don’t worry you can make an list of close friends by simply clicking their profile.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32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We also took care of your privacy in such a way that each messages which the user send will be an end to end encrypted messages.</a:t>
            </a:r>
          </a:p>
          <a:p>
            <a:pPr marL="0" indent="0">
              <a:buClr>
                <a:schemeClr val="tx1"/>
              </a:buClr>
              <a:buNone/>
            </a:pPr>
            <a:endParaRPr lang="en-US" sz="32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6669" y="1054100"/>
            <a:ext cx="2142946" cy="128082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6668" y="2873375"/>
            <a:ext cx="2362200" cy="379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04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401" y="469900"/>
            <a:ext cx="8445500" cy="5778499"/>
          </a:xfrm>
        </p:spPr>
        <p:txBody>
          <a:bodyPr/>
          <a:lstStyle/>
          <a:p>
            <a:pPr>
              <a:buClrTx/>
              <a:buFont typeface="Wingdings" panose="05000000000000000000" pitchFamily="2" charset="2"/>
              <a:buChar char="Ø"/>
            </a:pP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It has a strong 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security, 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in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which this app is build with a “</a:t>
            </a:r>
            <a:r>
              <a:rPr lang="en-US" sz="3200" b="1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three backdoor firewall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”. </a:t>
            </a: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 marL="0" indent="0">
              <a:buClrTx/>
              <a:buNone/>
            </a:pPr>
            <a:endParaRPr lang="en-US" sz="32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 marL="0" indent="0">
              <a:buClrTx/>
              <a:buNone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</a:p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 It also contains an additional facilities such as “Electricity bill payment” and “Currency    converter”.</a:t>
            </a:r>
            <a:endParaRPr lang="en-US" sz="32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5901" y="1363139"/>
            <a:ext cx="2454502" cy="13235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901" y="3579884"/>
            <a:ext cx="2343150" cy="205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8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7554" y="1017431"/>
            <a:ext cx="8946541" cy="4896117"/>
          </a:xfrm>
        </p:spPr>
        <p:txBody>
          <a:bodyPr>
            <a:normAutofit/>
          </a:bodyPr>
          <a:lstStyle/>
          <a:p>
            <a:pPr>
              <a:buClrTx/>
              <a:buFont typeface="Wingdings" panose="05000000000000000000" pitchFamily="2" charset="2"/>
              <a:buChar char="Ø"/>
            </a:pPr>
            <a:r>
              <a:rPr lang="en-US" sz="3200" dirty="0" smtClean="0"/>
              <a:t>By considering  health , we provide health related tips for your day to day activity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608" y="3057122"/>
            <a:ext cx="4526924" cy="339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52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3311" y="2120900"/>
            <a:ext cx="9404723" cy="2044700"/>
          </a:xfrm>
        </p:spPr>
        <p:txBody>
          <a:bodyPr/>
          <a:lstStyle/>
          <a:p>
            <a:r>
              <a:rPr lang="en-US" dirty="0" smtClean="0"/>
              <a:t>                   </a:t>
            </a:r>
            <a:br>
              <a:rPr lang="en-US" dirty="0" smtClean="0"/>
            </a:br>
            <a:r>
              <a:rPr lang="en-US" dirty="0" smtClean="0"/>
              <a:t>                   </a:t>
            </a:r>
            <a:r>
              <a:rPr lang="en-US" sz="6000" dirty="0" smtClean="0">
                <a:latin typeface="Algerian" panose="04020705040A02060702" pitchFamily="82" charset="0"/>
              </a:rPr>
              <a:t>THANK YOU</a:t>
            </a:r>
            <a:endParaRPr lang="en-US" sz="60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01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6533" y="953037"/>
            <a:ext cx="10515600" cy="1452138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latin typeface="Castellar" panose="020A0402060406010301" pitchFamily="18" charset="0"/>
              </a:rPr>
              <a:t>Presented by the team:</a:t>
            </a:r>
            <a:br>
              <a:rPr lang="en-US" sz="3600" dirty="0" smtClean="0">
                <a:latin typeface="Castellar" panose="020A0402060406010301" pitchFamily="18" charset="0"/>
              </a:rPr>
            </a:br>
            <a:r>
              <a:rPr lang="en-US" sz="3600" dirty="0">
                <a:latin typeface="Castellar" panose="020A0402060406010301" pitchFamily="18" charset="0"/>
              </a:rPr>
              <a:t> </a:t>
            </a:r>
            <a:r>
              <a:rPr lang="en-US" sz="3600" dirty="0" smtClean="0">
                <a:latin typeface="Castellar" panose="020A0402060406010301" pitchFamily="18" charset="0"/>
              </a:rPr>
              <a:t>              </a:t>
            </a:r>
            <a:br>
              <a:rPr lang="en-US" sz="3600" dirty="0" smtClean="0">
                <a:latin typeface="Castellar" panose="020A0402060406010301" pitchFamily="18" charset="0"/>
              </a:rPr>
            </a:br>
            <a:r>
              <a:rPr lang="en-US" sz="3600" dirty="0">
                <a:latin typeface="Castellar" panose="020A0402060406010301" pitchFamily="18" charset="0"/>
              </a:rPr>
              <a:t> </a:t>
            </a:r>
            <a:r>
              <a:rPr lang="en-US" sz="3600" dirty="0" smtClean="0">
                <a:latin typeface="Castellar" panose="020A0402060406010301" pitchFamily="18" charset="0"/>
              </a:rPr>
              <a:t>                  </a:t>
            </a:r>
            <a:r>
              <a:rPr lang="en-US" sz="3600" b="1" dirty="0" smtClean="0">
                <a:latin typeface="Castellar" panose="020A0402060406010301" pitchFamily="18" charset="0"/>
              </a:rPr>
              <a:t>“tricky trackers”</a:t>
            </a:r>
            <a:endParaRPr lang="en-US" sz="3600" b="1" dirty="0">
              <a:latin typeface="Castellar" panose="020A0402060406010301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33353"/>
            <a:ext cx="10515600" cy="4681469"/>
          </a:xfrm>
        </p:spPr>
        <p:txBody>
          <a:bodyPr/>
          <a:lstStyle/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                                    </a:t>
            </a:r>
            <a:r>
              <a:rPr lang="en-US" sz="3200" dirty="0" smtClean="0"/>
              <a:t>KISHORE.S</a:t>
            </a:r>
          </a:p>
          <a:p>
            <a:pPr marL="0" indent="0">
              <a:buNone/>
            </a:pPr>
            <a:r>
              <a:rPr lang="en-US" sz="3200" dirty="0"/>
              <a:t> </a:t>
            </a:r>
            <a:r>
              <a:rPr lang="en-US" sz="3200" dirty="0" smtClean="0"/>
              <a:t>                               KAYALVIZHI.S</a:t>
            </a:r>
          </a:p>
          <a:p>
            <a:pPr marL="0" indent="0">
              <a:buNone/>
            </a:pPr>
            <a:r>
              <a:rPr lang="en-US" sz="3200" dirty="0"/>
              <a:t> </a:t>
            </a:r>
            <a:r>
              <a:rPr lang="en-US" sz="3200" dirty="0" smtClean="0"/>
              <a:t>                               S.CHRISTIKA</a:t>
            </a:r>
          </a:p>
          <a:p>
            <a:pPr marL="0" indent="0">
              <a:buNone/>
            </a:pPr>
            <a:r>
              <a:rPr lang="en-US" sz="3200" dirty="0"/>
              <a:t> </a:t>
            </a:r>
            <a:r>
              <a:rPr lang="en-US" sz="3200" dirty="0" smtClean="0"/>
              <a:t>                               J.JANAKIRAM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1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484" y="2664352"/>
            <a:ext cx="6290136" cy="245986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 smtClean="0">
                <a:latin typeface="Castellar" panose="020A0402060406010301" pitchFamily="18" charset="0"/>
              </a:rPr>
              <a:t/>
            </a:r>
            <a:br>
              <a:rPr lang="en-US" sz="3600" dirty="0" smtClean="0">
                <a:latin typeface="Castellar" panose="020A0402060406010301" pitchFamily="18" charset="0"/>
              </a:rPr>
            </a:br>
            <a:r>
              <a:rPr lang="en-US" sz="3600" dirty="0">
                <a:latin typeface="Castellar" panose="020A0402060406010301" pitchFamily="18" charset="0"/>
              </a:rPr>
              <a:t/>
            </a:r>
            <a:br>
              <a:rPr lang="en-US" sz="3600" dirty="0">
                <a:latin typeface="Castellar" panose="020A0402060406010301" pitchFamily="18" charset="0"/>
              </a:rPr>
            </a:br>
            <a:r>
              <a:rPr lang="en-US" sz="4000" dirty="0" smtClean="0">
                <a:latin typeface="Castellar" panose="020A0402060406010301" pitchFamily="18" charset="0"/>
              </a:rPr>
              <a:t>FRIEND AFFINITY FINDER:</a:t>
            </a:r>
            <a:br>
              <a:rPr lang="en-US" sz="4000" dirty="0" smtClean="0">
                <a:latin typeface="Castellar" panose="020A0402060406010301" pitchFamily="18" charset="0"/>
              </a:rPr>
            </a:br>
            <a:r>
              <a:rPr lang="en-US" sz="3600" dirty="0">
                <a:latin typeface="Castellar" panose="020A0402060406010301" pitchFamily="18" charset="0"/>
              </a:rPr>
              <a:t> </a:t>
            </a:r>
            <a:r>
              <a:rPr lang="en-US" sz="3600" dirty="0" smtClean="0">
                <a:latin typeface="Castellar" panose="020A0402060406010301" pitchFamily="18" charset="0"/>
              </a:rPr>
              <a:t>                       </a:t>
            </a:r>
            <a:br>
              <a:rPr lang="en-US" sz="3600" dirty="0" smtClean="0">
                <a:latin typeface="Castellar" panose="020A0402060406010301" pitchFamily="18" charset="0"/>
              </a:rPr>
            </a:br>
            <a:r>
              <a:rPr lang="en-US" sz="3600" dirty="0" smtClean="0">
                <a:solidFill>
                  <a:schemeClr val="tx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The active and animated</a:t>
            </a:r>
            <a:r>
              <a:rPr lang="en-US" sz="36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r>
              <a:rPr lang="en-US" sz="3600" dirty="0" smtClean="0">
                <a:solidFill>
                  <a:schemeClr val="tx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engagement from all </a:t>
            </a:r>
            <a:r>
              <a:rPr lang="en-US" sz="3600" dirty="0">
                <a:solidFill>
                  <a:schemeClr val="tx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</a:t>
            </a:r>
            <a:r>
              <a:rPr lang="en-US" sz="3600" dirty="0" smtClean="0">
                <a:solidFill>
                  <a:schemeClr val="tx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trata of society, which has led to explosion in information sharing.</a:t>
            </a:r>
            <a:r>
              <a:rPr lang="en-US" sz="36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/>
            </a:r>
            <a:br>
              <a:rPr lang="en-US" sz="36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</a:br>
            <a:endParaRPr lang="en-US" sz="36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latin typeface="Britannic Bold" panose="020B0903060703020204" pitchFamily="34" charset="0"/>
              </a:rPr>
              <a:t>          </a:t>
            </a:r>
            <a:endParaRPr lang="en-US" sz="2800" dirty="0">
              <a:latin typeface="Britannic Bold" panose="020B0903060703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7461" y="2164728"/>
            <a:ext cx="2950474" cy="268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631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118" y="334623"/>
            <a:ext cx="8596667" cy="566738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Castellar" panose="020A0402060406010301" pitchFamily="18" charset="0"/>
              </a:rPr>
              <a:t>OUR APP CONNECTS</a:t>
            </a:r>
            <a:endParaRPr lang="en-US" sz="3200" dirty="0">
              <a:latin typeface="Castellar" panose="020A0402060406010301" pitchFamily="18" charset="0"/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1714" b="21714"/>
          <a:stretch>
            <a:fillRect/>
          </a:stretch>
        </p:blipFill>
        <p:spPr>
          <a:xfrm>
            <a:off x="7720901" y="1336977"/>
            <a:ext cx="1761090" cy="10860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850" y="1336977"/>
            <a:ext cx="1777285" cy="11386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849" y="5543243"/>
            <a:ext cx="1777285" cy="11231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0901" y="5543242"/>
            <a:ext cx="1761090" cy="112314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445995" y="2497557"/>
            <a:ext cx="1301757" cy="603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445995" y="4455600"/>
            <a:ext cx="1301757" cy="1113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6314688" y="4455600"/>
            <a:ext cx="1036061" cy="10876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6331607" y="2143005"/>
            <a:ext cx="1090425" cy="914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1268" y="1143067"/>
            <a:ext cx="1559904" cy="1087871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5039679" y="2371232"/>
            <a:ext cx="0" cy="522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1268" y="5482818"/>
            <a:ext cx="1559904" cy="1183572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5039679" y="4765183"/>
            <a:ext cx="0" cy="553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4850" y="3284113"/>
            <a:ext cx="1777284" cy="1352516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>
            <a:off x="2338039" y="3928056"/>
            <a:ext cx="14097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20901" y="3101110"/>
            <a:ext cx="1761090" cy="1535519"/>
          </a:xfrm>
          <a:prstGeom prst="rect">
            <a:avLst/>
          </a:prstGeom>
        </p:spPr>
      </p:pic>
      <p:cxnSp>
        <p:nvCxnSpPr>
          <p:cNvPr id="33" name="Straight Arrow Connector 32"/>
          <p:cNvCxnSpPr/>
          <p:nvPr/>
        </p:nvCxnSpPr>
        <p:spPr>
          <a:xfrm flipH="1">
            <a:off x="6331605" y="3928056"/>
            <a:ext cx="12411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9072" y="2940570"/>
            <a:ext cx="1967378" cy="177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34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10540" y="622478"/>
            <a:ext cx="8596668" cy="562377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Castellar" panose="020A0402060406010301" pitchFamily="18" charset="0"/>
              </a:rPr>
              <a:t>SPECIFICATION:</a:t>
            </a:r>
            <a:endParaRPr lang="en-US" sz="3200" dirty="0">
              <a:latin typeface="Castellar" panose="020A0402060406010301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76261" y="1824588"/>
            <a:ext cx="8596668" cy="2152502"/>
          </a:xfrm>
        </p:spPr>
        <p:txBody>
          <a:bodyPr>
            <a:normAutofit fontScale="92500" lnSpcReduction="10000"/>
          </a:bodyPr>
          <a:lstStyle/>
          <a:p>
            <a:pPr marL="0" indent="0">
              <a:buClr>
                <a:schemeClr val="tx1"/>
              </a:buClr>
              <a:buNone/>
            </a:pP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Feel shy?  Don’t worry ,we made it possible 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to 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connect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with the people who passes by you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.</a:t>
            </a:r>
          </a:p>
          <a:p>
            <a:pPr marL="0" indent="0">
              <a:buClr>
                <a:schemeClr val="tx1"/>
              </a:buClr>
              <a:buNone/>
            </a:pPr>
            <a:endParaRPr lang="en-US" sz="2900" dirty="0">
              <a:latin typeface="Lucida Calligraphy" panose="03010101010101010101" pitchFamily="66" charset="0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sz="2900" dirty="0" smtClean="0">
                <a:solidFill>
                  <a:schemeClr val="tx1"/>
                </a:solidFill>
                <a:latin typeface="Lucida Calligraphy" panose="03010101010101010101" pitchFamily="66" charset="0"/>
              </a:rPr>
              <a:t>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3100" dirty="0" smtClean="0">
              <a:solidFill>
                <a:schemeClr val="tx1"/>
              </a:solidFill>
              <a:latin typeface="Lucida Calligraphy" panose="03010101010101010101" pitchFamily="66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938" y="3399620"/>
            <a:ext cx="2669755" cy="266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237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190501" y="694063"/>
            <a:ext cx="8369300" cy="5927226"/>
          </a:xfrm>
        </p:spPr>
        <p:txBody>
          <a:bodyPr>
            <a:normAutofit fontScale="62500" lnSpcReduction="20000"/>
          </a:bodyPr>
          <a:lstStyle/>
          <a:p>
            <a:pPr marL="285750" indent="-285750">
              <a:buClrTx/>
              <a:buFont typeface="Wingdings" panose="05000000000000000000" pitchFamily="2" charset="2"/>
              <a:buChar char="Ø"/>
            </a:pPr>
            <a:endParaRPr lang="en-US" sz="2400" dirty="0" smtClean="0">
              <a:latin typeface="Lucida Calligraphy" panose="03010101010101010101" pitchFamily="66" charset="0"/>
            </a:endParaRPr>
          </a:p>
          <a:p>
            <a:pPr marL="285750" indent="-285750">
              <a:buClrTx/>
              <a:buFont typeface="Wingdings" panose="05000000000000000000" pitchFamily="2" charset="2"/>
              <a:buChar char="Ø"/>
            </a:pPr>
            <a:endParaRPr lang="en-US" sz="2400" dirty="0">
              <a:latin typeface="Lucida Calligraphy" panose="03010101010101010101" pitchFamily="66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51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51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Connect </a:t>
            </a:r>
            <a:r>
              <a:rPr lang="en-US" sz="51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with strangers</a:t>
            </a:r>
            <a:r>
              <a:rPr lang="en-US" sz="51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51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</a:pPr>
            <a:r>
              <a:rPr lang="en-US" sz="51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  <a:endParaRPr lang="en-US" sz="51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51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Chat</a:t>
            </a:r>
            <a:r>
              <a:rPr lang="en-US" sz="51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, Upload status, Share your thoughts.</a:t>
            </a:r>
          </a:p>
          <a:p>
            <a:pPr>
              <a:buClr>
                <a:schemeClr val="tx1"/>
              </a:buClr>
            </a:pPr>
            <a:endParaRPr lang="en-US" sz="51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Tx/>
            </a:pPr>
            <a:r>
              <a:rPr lang="en-US" sz="51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</a:p>
          <a:p>
            <a:pPr marL="285750" indent="-285750">
              <a:buClrTx/>
              <a:buFont typeface="Wingdings" panose="05000000000000000000" pitchFamily="2" charset="2"/>
              <a:buChar char="Ø"/>
            </a:pPr>
            <a:r>
              <a:rPr lang="en-US" sz="51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Don’t </a:t>
            </a:r>
            <a:r>
              <a:rPr lang="en-US" sz="51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make your app go disappear due to insufficient space, we provide a </a:t>
            </a:r>
            <a:r>
              <a:rPr lang="en-US" sz="51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tremendous </a:t>
            </a:r>
            <a:r>
              <a:rPr lang="en-US" sz="51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storage capacity with the help of </a:t>
            </a:r>
            <a:r>
              <a:rPr lang="en-US" sz="51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“</a:t>
            </a:r>
            <a:r>
              <a:rPr lang="en-US" sz="5100" b="1" i="1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Firebase</a:t>
            </a:r>
            <a:r>
              <a:rPr lang="en-US" sz="51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“ storage.</a:t>
            </a:r>
          </a:p>
          <a:p>
            <a:pPr>
              <a:buClrTx/>
            </a:pPr>
            <a:endParaRPr lang="en-US" sz="58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 marL="285750" indent="-285750">
              <a:buClrTx/>
              <a:buFont typeface="Wingdings" panose="05000000000000000000" pitchFamily="2" charset="2"/>
              <a:buChar char="Ø"/>
            </a:pPr>
            <a:endParaRPr lang="en-US" sz="58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 marL="285750" indent="-285750">
              <a:buClrTx/>
              <a:buFont typeface="Wingdings" panose="05000000000000000000" pitchFamily="2" charset="2"/>
              <a:buChar char="Ø"/>
            </a:pPr>
            <a:endParaRPr lang="en-US" sz="58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Tx/>
            </a:pPr>
            <a:endParaRPr lang="en-US" sz="58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9601200" y="4049713"/>
            <a:ext cx="2590800" cy="15986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9801" y="1440781"/>
            <a:ext cx="2590800" cy="163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60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9854"/>
            <a:ext cx="8596668" cy="578261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We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also concentrated on Education By making the user to use our “</a:t>
            </a:r>
            <a:r>
              <a:rPr lang="en-US" sz="3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eChat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”.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2500" dirty="0" smtClean="0">
              <a:latin typeface="Lucida Calligraphy" panose="03010101010101010101" pitchFamily="66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2500" dirty="0" smtClean="0">
              <a:latin typeface="Lucida Calligraphy" panose="03010101010101010101" pitchFamily="66" charset="0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It is an easy platform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to communicate 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between students and teachers.</a:t>
            </a:r>
            <a:endParaRPr lang="en-US" sz="32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 marL="0" indent="0">
              <a:buClr>
                <a:schemeClr val="tx1"/>
              </a:buClr>
              <a:buNone/>
            </a:pPr>
            <a:endParaRPr lang="en-US" sz="2800" dirty="0" smtClean="0">
              <a:latin typeface="Lucida Calligraphy" panose="03010101010101010101" pitchFamily="66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958" y="2017544"/>
            <a:ext cx="2732183" cy="289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6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347730"/>
            <a:ext cx="8596668" cy="6207616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r>
              <a:rPr lang="en-US" sz="3600" dirty="0" smtClean="0">
                <a:latin typeface="Harrington" panose="04040505050A02020702" pitchFamily="82" charset="0"/>
              </a:rPr>
              <a:t>Well ! It is not an end of our application ….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Food icon-</a:t>
            </a:r>
            <a:r>
              <a:rPr lang="en-US" sz="3200" dirty="0" smtClean="0">
                <a:solidFill>
                  <a:srgbClr val="FF0000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YUMMY!!!</a:t>
            </a:r>
            <a:endParaRPr lang="en-US" sz="3200" dirty="0">
              <a:solidFill>
                <a:srgbClr val="FF0000"/>
              </a:solidFill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sz="2800" dirty="0" smtClean="0">
                <a:latin typeface="Lucida Calligraphy" panose="03010101010101010101" pitchFamily="66" charset="0"/>
              </a:rPr>
              <a:t>      - 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delivers the food on your door step.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3200" dirty="0" smtClean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Feel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so stressed ? Want to relax ? Just book for a 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movie.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There is an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icon of “</a:t>
            </a:r>
            <a:r>
              <a:rPr lang="en-US" sz="3200" dirty="0" err="1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eTainment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” which is provided on Our </a:t>
            </a:r>
            <a:r>
              <a:rPr lang="en-US" sz="3200" dirty="0" smtClean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“MINGO” </a:t>
            </a:r>
            <a:r>
              <a:rPr lang="en-US" sz="3200" dirty="0">
                <a:latin typeface="Leelawadee UI Semilight" panose="020B0402040204020203" pitchFamily="34" charset="-34"/>
                <a:cs typeface="Leelawadee UI Semilight" panose="020B0402040204020203" pitchFamily="34" charset="-34"/>
              </a:rPr>
              <a:t>app.</a:t>
            </a:r>
          </a:p>
          <a:p>
            <a:pPr marL="0" indent="0">
              <a:buClr>
                <a:schemeClr val="tx1"/>
              </a:buClr>
              <a:buNone/>
            </a:pPr>
            <a:endParaRPr lang="en-US" sz="3200" dirty="0">
              <a:latin typeface="Leelawadee UI Semilight" panose="020B0402040204020203" pitchFamily="34" charset="-34"/>
              <a:cs typeface="Leelawadee UI Semilight" panose="020B0402040204020203" pitchFamily="34" charset="-34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6668" y="1401041"/>
            <a:ext cx="1952156" cy="19521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6668" y="4289660"/>
            <a:ext cx="1952156" cy="166664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28356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640" y="292106"/>
            <a:ext cx="9867900" cy="6091708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endParaRPr lang="en-US" sz="3200" dirty="0" smtClean="0">
              <a:latin typeface="Lucida Calligraphy" panose="03010101010101010101" pitchFamily="66" charset="0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US" sz="2800" dirty="0" smtClean="0">
                <a:latin typeface="Lucida Calligraphy" panose="03010101010101010101" pitchFamily="66" charset="0"/>
              </a:rPr>
              <a:t>                      </a:t>
            </a:r>
            <a:r>
              <a:rPr lang="en-US" sz="4000" dirty="0" err="1" smtClean="0">
                <a:latin typeface="Lucida Calligraphy" panose="03010101010101010101" pitchFamily="66" charset="0"/>
              </a:rPr>
              <a:t>Ohh</a:t>
            </a:r>
            <a:r>
              <a:rPr lang="en-US" sz="4000" dirty="0" smtClean="0">
                <a:latin typeface="Lucida Calligraphy" panose="03010101010101010101" pitchFamily="66" charset="0"/>
              </a:rPr>
              <a:t>!! No one on online? </a:t>
            </a:r>
          </a:p>
          <a:p>
            <a:pPr marL="0" indent="0">
              <a:buClr>
                <a:schemeClr val="tx1"/>
              </a:buClr>
              <a:buNone/>
            </a:pPr>
            <a:endParaRPr lang="en-US" sz="2800" dirty="0" smtClean="0">
              <a:latin typeface="Lucida Calligraphy" panose="03010101010101010101" pitchFamily="66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2800" dirty="0">
              <a:latin typeface="Lucida Calligraphy" panose="03010101010101010101" pitchFamily="66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2800" dirty="0" smtClean="0">
              <a:latin typeface="Lucida Calligraphy" panose="03010101010101010101" pitchFamily="66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2800" dirty="0" smtClean="0">
              <a:latin typeface="Lucida Calligraphy" panose="03010101010101010101" pitchFamily="66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2800" dirty="0">
              <a:latin typeface="Lucida Calligraphy" panose="03010101010101010101" pitchFamily="66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2800" dirty="0" smtClean="0">
              <a:latin typeface="Lucida Calligraphy" panose="03010101010101010101" pitchFamily="66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sz="2800" dirty="0" smtClean="0">
              <a:latin typeface="Lucida Calligraphy" panose="03010101010101010101" pitchFamily="66" charset="0"/>
            </a:endParaRP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800" dirty="0">
                <a:latin typeface="Lucida Calligraphy" panose="03010101010101010101" pitchFamily="66" charset="0"/>
              </a:rPr>
              <a:t> </a:t>
            </a:r>
            <a:endParaRPr lang="en-US" sz="2800" dirty="0">
              <a:solidFill>
                <a:schemeClr val="bg2">
                  <a:lumMod val="10000"/>
                </a:schemeClr>
              </a:solidFill>
              <a:latin typeface="Lucida Calligraphy" panose="03010101010101010101" pitchFamily="66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55" t="953" r="2056" b="10476"/>
          <a:stretch/>
        </p:blipFill>
        <p:spPr>
          <a:xfrm>
            <a:off x="4043966" y="2497964"/>
            <a:ext cx="3799268" cy="275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65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1067</TotalTime>
  <Words>333</Words>
  <Application>Microsoft Office PowerPoint</Application>
  <PresentationFormat>Widescreen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Algerian</vt:lpstr>
      <vt:lpstr>Arial</vt:lpstr>
      <vt:lpstr>Britannic Bold</vt:lpstr>
      <vt:lpstr>Castellar</vt:lpstr>
      <vt:lpstr>Century Gothic</vt:lpstr>
      <vt:lpstr>Harrington</vt:lpstr>
      <vt:lpstr>Leelawadee UI Semilight</vt:lpstr>
      <vt:lpstr>Lucida Calligraphy</vt:lpstr>
      <vt:lpstr>Wingdings</vt:lpstr>
      <vt:lpstr>Wingdings 3</vt:lpstr>
      <vt:lpstr>Ion</vt:lpstr>
      <vt:lpstr>FRIEND AFFINITY FINDER   “mingo” </vt:lpstr>
      <vt:lpstr>Presented by the team:                                    “tricky trackers”</vt:lpstr>
      <vt:lpstr>  FRIEND AFFINITY FINDER:                          The active and animated engagement from all strata of society, which has led to explosion in information sharing. </vt:lpstr>
      <vt:lpstr>OUR APP CONNECTS</vt:lpstr>
      <vt:lpstr>SPECIFICATION: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                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A METHOD USING ‘LOG FILES’ AND ‘XTRACE’</dc:title>
  <dc:creator>kayal vizhi</dc:creator>
  <cp:lastModifiedBy>HP</cp:lastModifiedBy>
  <cp:revision>63</cp:revision>
  <dcterms:created xsi:type="dcterms:W3CDTF">2019-07-18T15:08:48Z</dcterms:created>
  <dcterms:modified xsi:type="dcterms:W3CDTF">2019-07-21T18:39:10Z</dcterms:modified>
</cp:coreProperties>
</file>

<file path=docProps/thumbnail.jpeg>
</file>